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BD5C-AF76-47CD-969B-F025BCC6E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F8D0C-807A-470E-97A4-D4DE9191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DA725-247F-4C54-9690-1D959F7D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1A730-4770-48D3-A481-9B31CCD0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B62B-5481-4A73-8820-0705AA1A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1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40D1-9856-46E8-9966-24CDBDC7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35208-1926-4E68-B811-7D18213B0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1C81D-230A-401B-BD1D-40CEDA6C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2431F-0512-4B61-90F0-880B3024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0AEC-7313-456E-A6A3-542B3001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5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695C17-450C-4F7A-A7BE-46DCE0715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2D417-767D-45B9-9020-EF5D5ACD0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20286-2533-449A-9975-7AE74A46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FAB58-CBA0-4413-B20F-D2339C18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5087-E397-4ED3-9C3B-C97A3D9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5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C279-B52D-41D6-AAD5-5C20D985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52C3-2309-4292-943B-63297D06E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B36C-FC2D-4F30-81DD-AE84DB08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1BE6D-202E-404B-8EEB-397D8399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24124-BB2E-4EA3-B340-3F58EDE8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5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18BC-B1D4-48DE-A5FC-B059097A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14B5-C635-4CF4-B625-FB3A1C5ED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2768-66F9-4B5E-BA7F-163EFC43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E818-322D-4699-8F83-1376F553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263D-8CBE-4BB6-B612-FD72ABAB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7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589B-C3E6-4ABC-98F9-EC677331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9A0C0-AAE3-479F-BDA8-511585723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8030-109C-45F3-9C84-F06A3F4D0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BCDF6-5A3B-422B-9E4F-4CF5E7B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232B9-2CAB-4D4D-868E-BB783171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8F74B-3098-46DF-ADCE-9E5A38F3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BEA9-6B35-46B8-893F-D13889F5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E4840-4151-4C6E-B518-8D6C9663A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97F34-16D5-4737-B744-D2CDF7A6B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0138E-F5EC-4E51-856E-796D997E3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F7832-05D5-4DD8-A604-F45DC82DF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B8308-1B72-4124-A109-05C14507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BE5131-90B1-4913-B777-43839C33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C73B9D-4830-43CC-B60C-A9DF0656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3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B707-7FBB-4848-8081-C95236FA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CEC2A-4559-424D-9EB5-4EC7EF7B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55888-1668-43D2-A357-01E13F16A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8BD73-F7ED-49F3-BA17-4C17C357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89323-703C-47FC-B7D5-FA6F9405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86173-DD68-4012-A389-9C5D86D2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4772-843D-4AB7-BBF5-4DF0DB9A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6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8175-9C26-47ED-83E6-4F737A17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9414-2D3B-4AA4-B86A-DE23A301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B96F7-9E92-4B31-BFEA-05EECE698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9F766-7922-4C0C-A63A-2ED884B0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CBBF0-05BE-4ABE-873B-98413F96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62D2A-0DC6-48AC-8972-53E0983B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4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E9BD-9E82-4542-817D-F71426B6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DC660-3B8B-46EE-B35F-FF4F27C1C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BC44E-CEFD-41FB-BD07-CDBC7BA2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3A4DA-10A2-403F-AA82-9BE59B6B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E0F4-C185-4BE8-9116-65B60D22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A3D9-3723-485C-B911-06F0AD82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2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DB47D-F113-4602-BAF2-DF393FB6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E477-4134-4EFD-A1E7-9B6844B50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0869-D914-4F72-8E89-1ABA8AE1C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28DC4-103C-46BE-B8CD-CCF9210B38F9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3312-CC98-4998-A398-073D91D62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E5081-F7ED-47A4-8064-7E41E0D5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1FF71-AC2C-4F56-AD1D-ED14CF8FC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54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8443C-EDFE-4BC6-9992-FDCEE4ABD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02" y="561976"/>
            <a:ext cx="2014601" cy="262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61D47-298D-4BF6-AFB4-CAA696CC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1274" y="3692654"/>
            <a:ext cx="2626826" cy="16191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DBD50C-ED48-40E5-A39A-F92A16E9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524" y="2475388"/>
            <a:ext cx="1519176" cy="2626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B7CE6C-6711-41A4-90F9-F5B50E637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4" y="448562"/>
            <a:ext cx="1517927" cy="26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74B8A7-95B6-4A72-82FB-5905148FA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5" y="1428750"/>
            <a:ext cx="3598050" cy="262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86FB76-3938-4529-BA78-63BC52188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3" b="17733"/>
          <a:stretch/>
        </p:blipFill>
        <p:spPr>
          <a:xfrm>
            <a:off x="7085932" y="1428749"/>
            <a:ext cx="3136113" cy="262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1EB05-11BD-458C-8125-7FFC2C579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05" y="1428749"/>
            <a:ext cx="1517927" cy="262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05BBA-C72A-4F79-B026-60581463A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5" y="840772"/>
            <a:ext cx="8252090" cy="587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A64CC-E0ED-45CE-9215-F7D5860649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8463"/>
          <a:stretch/>
        </p:blipFill>
        <p:spPr>
          <a:xfrm>
            <a:off x="1969955" y="4055574"/>
            <a:ext cx="8252090" cy="13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4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4D8F0-B84F-4377-9448-4D916A4E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5" y="1714500"/>
            <a:ext cx="3598050" cy="262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844AD-D0A4-4AD0-87B3-E5459598B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 b="25148"/>
          <a:stretch/>
        </p:blipFill>
        <p:spPr>
          <a:xfrm>
            <a:off x="7666189" y="1714501"/>
            <a:ext cx="2555855" cy="2626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20593-4256-4CBB-B166-0A60AE82F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1" b="13943"/>
          <a:stretch/>
        </p:blipFill>
        <p:spPr>
          <a:xfrm>
            <a:off x="5553741" y="1714501"/>
            <a:ext cx="2112449" cy="2626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69A1A-8B4E-4F71-B259-C0F3284072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r="8463"/>
          <a:stretch/>
        </p:blipFill>
        <p:spPr>
          <a:xfrm>
            <a:off x="1969954" y="336746"/>
            <a:ext cx="8252090" cy="137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4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16B82B-F3E7-4C0F-B120-D73F23D1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1340705"/>
            <a:ext cx="3135444" cy="406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777AB-9A19-483E-AA4B-5F5C277C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6" y="1340681"/>
            <a:ext cx="2344869" cy="4057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017C6-B56B-4C16-8F2D-E79C56DFE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26" y="68110"/>
            <a:ext cx="1396274" cy="2298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F4670-D0E5-4134-9CBF-9CEB3F148B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"/>
          <a:stretch/>
        </p:blipFill>
        <p:spPr>
          <a:xfrm>
            <a:off x="4314824" y="1340681"/>
            <a:ext cx="2771775" cy="4069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BECCD-32EA-48AA-A8B5-194432AAD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56" y="5416347"/>
            <a:ext cx="8252090" cy="5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Swartwout</dc:creator>
  <cp:lastModifiedBy>Jake Swartwout</cp:lastModifiedBy>
  <cp:revision>5</cp:revision>
  <dcterms:created xsi:type="dcterms:W3CDTF">2018-11-15T21:55:25Z</dcterms:created>
  <dcterms:modified xsi:type="dcterms:W3CDTF">2018-11-15T22:17:28Z</dcterms:modified>
</cp:coreProperties>
</file>